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2" r:id="rId5"/>
    <p:sldId id="277" r:id="rId6"/>
    <p:sldId id="275" r:id="rId7"/>
    <p:sldId id="274" r:id="rId8"/>
    <p:sldId id="272" r:id="rId9"/>
    <p:sldId id="273" r:id="rId10"/>
    <p:sldId id="276" r:id="rId11"/>
    <p:sldId id="261" r:id="rId12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2D5"/>
    <a:srgbClr val="72A1CC"/>
    <a:srgbClr val="AEC9E2"/>
    <a:srgbClr val="6498C8"/>
    <a:srgbClr val="959DCB"/>
    <a:srgbClr val="A2C2DF"/>
    <a:srgbClr val="B997B0"/>
    <a:srgbClr val="DDE9F3"/>
    <a:srgbClr val="EF9898"/>
    <a:srgbClr val="DFE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B4717-30FE-431C-8B74-CDB351FBB81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A91D5CBA-CD16-4F0F-AC6F-C20A4DC1769D}">
      <dgm:prSet/>
      <dgm:spPr>
        <a:solidFill>
          <a:schemeClr val="accent6">
            <a:lumMod val="40000"/>
            <a:lumOff val="60000"/>
          </a:schemeClr>
        </a:solidFill>
      </dgm:spPr>
      <dgm:t>
        <a:bodyPr rtlCol="0"/>
        <a:lstStyle/>
        <a:p>
          <a:pPr rtl="0"/>
          <a:r>
            <a:rPr lang="en-US" noProof="0" dirty="0" smtClean="0"/>
            <a:t>User-typed tasks and optional due dates selected from the calendar.</a:t>
          </a:r>
          <a:endParaRPr lang="tr" noProof="0" dirty="0"/>
        </a:p>
      </dgm:t>
    </dgm:pt>
    <dgm:pt modelId="{32965805-CB22-4811-8AFC-1ED4297937D9}" type="parTrans" cxnId="{78CE04BB-2FAD-432E-92C7-113B9B3078E6}">
      <dgm:prSet/>
      <dgm:spPr/>
      <dgm:t>
        <a:bodyPr rtlCol="0"/>
        <a:lstStyle/>
        <a:p>
          <a:pPr rtl="0"/>
          <a:endParaRPr lang="en-US" noProof="0" dirty="0"/>
        </a:p>
      </dgm:t>
    </dgm:pt>
    <dgm:pt modelId="{17C254B4-23F0-4F0F-9A73-7ED0CF144164}" type="sibTrans" cxnId="{78CE04BB-2FAD-432E-92C7-113B9B3078E6}">
      <dgm:prSet phldrT="01" phldr="0"/>
      <dgm:spPr/>
      <dgm:t>
        <a:bodyPr rtlCol="0"/>
        <a:lstStyle/>
        <a:p>
          <a:pPr algn="ctr" rtl="0"/>
          <a:r>
            <a:rPr lang="tr" b="0" noProof="0" dirty="0" smtClean="0"/>
            <a:t>1-INPUT</a:t>
          </a:r>
          <a:endParaRPr lang="tr" b="0" noProof="0" dirty="0"/>
        </a:p>
      </dgm:t>
    </dgm:pt>
    <dgm:pt modelId="{8705C5AF-84E6-4D7D-944D-14DBACA0B934}">
      <dgm:prSet/>
      <dgm:spPr>
        <a:solidFill>
          <a:srgbClr val="CD98A8"/>
        </a:solidFill>
      </dgm:spPr>
      <dgm:t>
        <a:bodyPr rtlCol="0"/>
        <a:lstStyle/>
        <a:p>
          <a:pPr rtl="0"/>
          <a:r>
            <a:rPr lang="en-US" noProof="0" dirty="0" smtClean="0"/>
            <a:t>The application formats the task, adds it to the list, and manages the data.</a:t>
          </a:r>
          <a:endParaRPr lang="tr" noProof="0" dirty="0"/>
        </a:p>
      </dgm:t>
    </dgm:pt>
    <dgm:pt modelId="{1B9A8040-357C-4BD7-8E0F-E6DDCEB5E636}" type="parTrans" cxnId="{BCC881B8-8092-4135-93B6-4B7B5E26EEB2}">
      <dgm:prSet/>
      <dgm:spPr/>
      <dgm:t>
        <a:bodyPr rtlCol="0"/>
        <a:lstStyle/>
        <a:p>
          <a:pPr rtl="0"/>
          <a:endParaRPr lang="en-US" noProof="0" dirty="0"/>
        </a:p>
      </dgm:t>
    </dgm:pt>
    <dgm:pt modelId="{4940D8B4-FF43-4555-BDAB-5D26DFC87CA0}" type="sibTrans" cxnId="{BCC881B8-8092-4135-93B6-4B7B5E26EEB2}">
      <dgm:prSet phldrT="02" phldr="0"/>
      <dgm:spPr/>
      <dgm:t>
        <a:bodyPr rtlCol="0"/>
        <a:lstStyle/>
        <a:p>
          <a:pPr algn="l" rtl="0"/>
          <a:r>
            <a:rPr lang="tr" noProof="0" dirty="0" smtClean="0"/>
            <a:t> 2-PROCESS </a:t>
          </a:r>
          <a:endParaRPr lang="tr" noProof="0" dirty="0"/>
        </a:p>
      </dgm:t>
    </dgm:pt>
    <dgm:pt modelId="{E7284118-5C77-4E15-91C8-BF173EB06511}">
      <dgm:prSet/>
      <dgm:spPr>
        <a:solidFill>
          <a:schemeClr val="accent6">
            <a:lumMod val="60000"/>
            <a:lumOff val="40000"/>
          </a:schemeClr>
        </a:solidFill>
      </dgm:spPr>
      <dgm:t>
        <a:bodyPr rtlCol="0"/>
        <a:lstStyle/>
        <a:p>
          <a:pPr rtl="0"/>
          <a:r>
            <a:rPr lang="en-US" noProof="0" dirty="0" smtClean="0"/>
            <a:t>A persistent task list, displayed in the app and saved instantly to tasks.txt.</a:t>
          </a:r>
          <a:endParaRPr lang="tr" noProof="0" dirty="0"/>
        </a:p>
      </dgm:t>
    </dgm:pt>
    <dgm:pt modelId="{F0B76AEB-B896-4ADA-B685-21ED8B9229B6}" type="sibTrans" cxnId="{DE36C8E0-BF50-46C0-B868-8718CD39769F}">
      <dgm:prSet phldrT="03" phldr="0"/>
      <dgm:spPr/>
      <dgm:t>
        <a:bodyPr rtlCol="0"/>
        <a:lstStyle/>
        <a:p>
          <a:pPr algn="ctr" rtl="0"/>
          <a:r>
            <a:rPr lang="tr" noProof="0" dirty="0" smtClean="0"/>
            <a:t>  3-OUTPUT</a:t>
          </a:r>
          <a:endParaRPr lang="tr" noProof="0" dirty="0"/>
        </a:p>
      </dgm:t>
    </dgm:pt>
    <dgm:pt modelId="{1242B663-AEF0-46F6-A50A-83C93FFACAAC}" type="parTrans" cxnId="{DE36C8E0-BF50-46C0-B868-8718CD39769F}">
      <dgm:prSet/>
      <dgm:spPr/>
      <dgm:t>
        <a:bodyPr rtlCol="0"/>
        <a:lstStyle/>
        <a:p>
          <a:pPr rtl="0"/>
          <a:endParaRPr lang="en-US" noProof="0" dirty="0"/>
        </a:p>
      </dgm:t>
    </dgm:pt>
    <dgm:pt modelId="{8C55678F-E125-4EAC-A967-C1ADD71BD113}" type="pres">
      <dgm:prSet presAssocID="{7D0B4717-30FE-431C-8B74-CDB351FBB818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B6F7D094-B831-4BFB-82D1-19D7D5DB247D}" type="pres">
      <dgm:prSet presAssocID="{A91D5CBA-CD16-4F0F-AC6F-C20A4DC1769D}" presName="compositeNode" presStyleCnt="0">
        <dgm:presLayoutVars>
          <dgm:bulletEnabled val="1"/>
        </dgm:presLayoutVars>
      </dgm:prSet>
      <dgm:spPr/>
    </dgm:pt>
    <dgm:pt modelId="{A753CACD-A035-4A21-8B0D-8E07BD7A4918}" type="pres">
      <dgm:prSet presAssocID="{A91D5CBA-CD16-4F0F-AC6F-C20A4DC1769D}" presName="bgRect" presStyleLbl="alignNode1" presStyleIdx="0" presStyleCnt="3" custLinFactNeighborX="-15014" custLinFactNeighborY="211"/>
      <dgm:spPr/>
      <dgm:t>
        <a:bodyPr/>
        <a:lstStyle/>
        <a:p>
          <a:endParaRPr lang="tr-TR"/>
        </a:p>
      </dgm:t>
    </dgm:pt>
    <dgm:pt modelId="{4CA525E6-A60E-4EE3-822B-649B62D69C74}" type="pres">
      <dgm:prSet presAssocID="{17C254B4-23F0-4F0F-9A73-7ED0CF144164}" presName="sibTransNodeRect" presStyleLbl="alignNode1" presStyleIdx="0" presStyleCnt="3" custLinFactNeighborX="208" custLinFactNeighborY="-60769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BD21CF3-A21A-4507-A682-6EBB3F83D8EB}" type="pres">
      <dgm:prSet presAssocID="{A91D5CBA-CD16-4F0F-AC6F-C20A4DC1769D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C91DD05-83FA-4AC8-9E5D-F4C05EABB0CF}" type="pres">
      <dgm:prSet presAssocID="{17C254B4-23F0-4F0F-9A73-7ED0CF144164}" presName="sibTrans" presStyleCnt="0"/>
      <dgm:spPr/>
    </dgm:pt>
    <dgm:pt modelId="{A714DC5E-4019-47E1-9D84-960271F7FE6E}" type="pres">
      <dgm:prSet presAssocID="{8705C5AF-84E6-4D7D-944D-14DBACA0B934}" presName="compositeNode" presStyleCnt="0">
        <dgm:presLayoutVars>
          <dgm:bulletEnabled val="1"/>
        </dgm:presLayoutVars>
      </dgm:prSet>
      <dgm:spPr/>
    </dgm:pt>
    <dgm:pt modelId="{0A8F0032-7B7F-45B5-A6DA-789AED1BDACD}" type="pres">
      <dgm:prSet presAssocID="{8705C5AF-84E6-4D7D-944D-14DBACA0B934}" presName="bgRect" presStyleLbl="alignNode1" presStyleIdx="1" presStyleCnt="3" custLinFactNeighborX="577" custLinFactNeighborY="-14295"/>
      <dgm:spPr/>
      <dgm:t>
        <a:bodyPr/>
        <a:lstStyle/>
        <a:p>
          <a:endParaRPr lang="tr-TR"/>
        </a:p>
      </dgm:t>
    </dgm:pt>
    <dgm:pt modelId="{AFD12E84-10DC-4593-AB5C-E2F5BC0ADB90}" type="pres">
      <dgm:prSet presAssocID="{4940D8B4-FF43-4555-BDAB-5D26DFC87CA0}" presName="sibTransNodeRect" presStyleLbl="alignNode1" presStyleIdx="1" presStyleCnt="3" custScaleX="87570" custScaleY="84896" custLinFactNeighborX="-4659" custLinFactNeighborY="-60769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4F9AB75-DC95-4085-825E-1BE7BDDF5C95}" type="pres">
      <dgm:prSet presAssocID="{8705C5AF-84E6-4D7D-944D-14DBACA0B934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52284B8-E333-40BD-8CEE-EE541876373A}" type="pres">
      <dgm:prSet presAssocID="{4940D8B4-FF43-4555-BDAB-5D26DFC87CA0}" presName="sibTrans" presStyleCnt="0"/>
      <dgm:spPr/>
    </dgm:pt>
    <dgm:pt modelId="{BF793CC7-1332-48DD-84FF-215D918C86F1}" type="pres">
      <dgm:prSet presAssocID="{E7284118-5C77-4E15-91C8-BF173EB06511}" presName="compositeNode" presStyleCnt="0">
        <dgm:presLayoutVars>
          <dgm:bulletEnabled val="1"/>
        </dgm:presLayoutVars>
      </dgm:prSet>
      <dgm:spPr/>
    </dgm:pt>
    <dgm:pt modelId="{40B8BB6A-062D-4836-86BA-89976CDB5300}" type="pres">
      <dgm:prSet presAssocID="{E7284118-5C77-4E15-91C8-BF173EB06511}" presName="bgRect" presStyleLbl="alignNode1" presStyleIdx="2" presStyleCnt="3" custLinFactNeighborX="3596" custLinFactNeighborY="28550"/>
      <dgm:spPr/>
      <dgm:t>
        <a:bodyPr/>
        <a:lstStyle/>
        <a:p>
          <a:endParaRPr lang="tr-TR"/>
        </a:p>
      </dgm:t>
    </dgm:pt>
    <dgm:pt modelId="{0E262C3A-6CD6-4DB5-9154-1640DF956351}" type="pres">
      <dgm:prSet presAssocID="{F0B76AEB-B896-4ADA-B685-21ED8B9229B6}" presName="sibTransNodeRect" presStyleLbl="alignNode1" presStyleIdx="2" presStyleCnt="3" custLinFactNeighborX="-4659" custLinFactNeighborY="-60769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DF53B1D-3067-425E-BDE6-1A4B517E8829}" type="pres">
      <dgm:prSet presAssocID="{E7284118-5C77-4E15-91C8-BF173EB06511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78CE04BB-2FAD-432E-92C7-113B9B3078E6}" srcId="{7D0B4717-30FE-431C-8B74-CDB351FBB818}" destId="{A91D5CBA-CD16-4F0F-AC6F-C20A4DC1769D}" srcOrd="0" destOrd="0" parTransId="{32965805-CB22-4811-8AFC-1ED4297937D9}" sibTransId="{17C254B4-23F0-4F0F-9A73-7ED0CF144164}"/>
    <dgm:cxn modelId="{DF4861E6-D604-4DBF-8478-51872797070F}" type="presOf" srcId="{8705C5AF-84E6-4D7D-944D-14DBACA0B934}" destId="{C4F9AB75-DC95-4085-825E-1BE7BDDF5C95}" srcOrd="1" destOrd="0" presId="urn:microsoft.com/office/officeart/2016/7/layout/LinearBlockProcessNumbered"/>
    <dgm:cxn modelId="{8DFEB129-A0E2-43E5-99C0-99F68EBA0B7B}" type="presOf" srcId="{A91D5CBA-CD16-4F0F-AC6F-C20A4DC1769D}" destId="{A753CACD-A035-4A21-8B0D-8E07BD7A4918}" srcOrd="0" destOrd="0" presId="urn:microsoft.com/office/officeart/2016/7/layout/LinearBlockProcessNumbered"/>
    <dgm:cxn modelId="{C4D5E512-2D65-4730-8D1C-64B8229877E5}" type="presOf" srcId="{E7284118-5C77-4E15-91C8-BF173EB06511}" destId="{1DF53B1D-3067-425E-BDE6-1A4B517E8829}" srcOrd="1" destOrd="0" presId="urn:microsoft.com/office/officeart/2016/7/layout/LinearBlockProcessNumbered"/>
    <dgm:cxn modelId="{4147FFEC-E7BF-4719-86CD-76F3046D7921}" type="presOf" srcId="{4940D8B4-FF43-4555-BDAB-5D26DFC87CA0}" destId="{AFD12E84-10DC-4593-AB5C-E2F5BC0ADB90}" srcOrd="0" destOrd="0" presId="urn:microsoft.com/office/officeart/2016/7/layout/LinearBlockProcessNumbered"/>
    <dgm:cxn modelId="{73E45D4C-9095-4E3E-9C2E-0669F540517A}" type="presOf" srcId="{A91D5CBA-CD16-4F0F-AC6F-C20A4DC1769D}" destId="{FBD21CF3-A21A-4507-A682-6EBB3F83D8EB}" srcOrd="1" destOrd="0" presId="urn:microsoft.com/office/officeart/2016/7/layout/LinearBlockProcessNumbered"/>
    <dgm:cxn modelId="{12DA6FED-8756-4FC9-AFD2-73BAC88A4F2F}" type="presOf" srcId="{17C254B4-23F0-4F0F-9A73-7ED0CF144164}" destId="{4CA525E6-A60E-4EE3-822B-649B62D69C74}" srcOrd="0" destOrd="0" presId="urn:microsoft.com/office/officeart/2016/7/layout/LinearBlockProcessNumbered"/>
    <dgm:cxn modelId="{DE9EADAC-E5F9-4914-8F53-03D2B18FFED1}" type="presOf" srcId="{8705C5AF-84E6-4D7D-944D-14DBACA0B934}" destId="{0A8F0032-7B7F-45B5-A6DA-789AED1BDACD}" srcOrd="0" destOrd="0" presId="urn:microsoft.com/office/officeart/2016/7/layout/LinearBlockProcessNumbered"/>
    <dgm:cxn modelId="{51F02D13-B22A-43A9-BB7E-5DBE01E317DC}" type="presOf" srcId="{E7284118-5C77-4E15-91C8-BF173EB06511}" destId="{40B8BB6A-062D-4836-86BA-89976CDB5300}" srcOrd="0" destOrd="0" presId="urn:microsoft.com/office/officeart/2016/7/layout/LinearBlockProcessNumbered"/>
    <dgm:cxn modelId="{DE36C8E0-BF50-46C0-B868-8718CD39769F}" srcId="{7D0B4717-30FE-431C-8B74-CDB351FBB818}" destId="{E7284118-5C77-4E15-91C8-BF173EB06511}" srcOrd="2" destOrd="0" parTransId="{1242B663-AEF0-46F6-A50A-83C93FFACAAC}" sibTransId="{F0B76AEB-B896-4ADA-B685-21ED8B9229B6}"/>
    <dgm:cxn modelId="{BA3E4B09-7077-4047-BA9B-609C58A70836}" type="presOf" srcId="{7D0B4717-30FE-431C-8B74-CDB351FBB818}" destId="{8C55678F-E125-4EAC-A967-C1ADD71BD113}" srcOrd="0" destOrd="0" presId="urn:microsoft.com/office/officeart/2016/7/layout/LinearBlockProcessNumbered"/>
    <dgm:cxn modelId="{BCC881B8-8092-4135-93B6-4B7B5E26EEB2}" srcId="{7D0B4717-30FE-431C-8B74-CDB351FBB818}" destId="{8705C5AF-84E6-4D7D-944D-14DBACA0B934}" srcOrd="1" destOrd="0" parTransId="{1B9A8040-357C-4BD7-8E0F-E6DDCEB5E636}" sibTransId="{4940D8B4-FF43-4555-BDAB-5D26DFC87CA0}"/>
    <dgm:cxn modelId="{F4503B9D-FC48-4A12-BD15-6BE5BB2C6F1B}" type="presOf" srcId="{F0B76AEB-B896-4ADA-B685-21ED8B9229B6}" destId="{0E262C3A-6CD6-4DB5-9154-1640DF956351}" srcOrd="0" destOrd="0" presId="urn:microsoft.com/office/officeart/2016/7/layout/LinearBlockProcessNumbered"/>
    <dgm:cxn modelId="{4FD6F627-C9C3-4021-9E50-589091CD5C05}" type="presParOf" srcId="{8C55678F-E125-4EAC-A967-C1ADD71BD113}" destId="{B6F7D094-B831-4BFB-82D1-19D7D5DB247D}" srcOrd="0" destOrd="0" presId="urn:microsoft.com/office/officeart/2016/7/layout/LinearBlockProcessNumbered"/>
    <dgm:cxn modelId="{7846A63D-2540-43BB-9825-80822367E938}" type="presParOf" srcId="{B6F7D094-B831-4BFB-82D1-19D7D5DB247D}" destId="{A753CACD-A035-4A21-8B0D-8E07BD7A4918}" srcOrd="0" destOrd="0" presId="urn:microsoft.com/office/officeart/2016/7/layout/LinearBlockProcessNumbered"/>
    <dgm:cxn modelId="{63193A85-18B5-4F21-9070-32D7427E9418}" type="presParOf" srcId="{B6F7D094-B831-4BFB-82D1-19D7D5DB247D}" destId="{4CA525E6-A60E-4EE3-822B-649B62D69C74}" srcOrd="1" destOrd="0" presId="urn:microsoft.com/office/officeart/2016/7/layout/LinearBlockProcessNumbered"/>
    <dgm:cxn modelId="{6834E3D6-7811-4004-9F47-EF02D98678F4}" type="presParOf" srcId="{B6F7D094-B831-4BFB-82D1-19D7D5DB247D}" destId="{FBD21CF3-A21A-4507-A682-6EBB3F83D8EB}" srcOrd="2" destOrd="0" presId="urn:microsoft.com/office/officeart/2016/7/layout/LinearBlockProcessNumbered"/>
    <dgm:cxn modelId="{9B6EB46B-1924-42DA-9EDE-1F5983A177BB}" type="presParOf" srcId="{8C55678F-E125-4EAC-A967-C1ADD71BD113}" destId="{1C91DD05-83FA-4AC8-9E5D-F4C05EABB0CF}" srcOrd="1" destOrd="0" presId="urn:microsoft.com/office/officeart/2016/7/layout/LinearBlockProcessNumbered"/>
    <dgm:cxn modelId="{2C3C6FBB-102C-41E4-B736-3785619673FA}" type="presParOf" srcId="{8C55678F-E125-4EAC-A967-C1ADD71BD113}" destId="{A714DC5E-4019-47E1-9D84-960271F7FE6E}" srcOrd="2" destOrd="0" presId="urn:microsoft.com/office/officeart/2016/7/layout/LinearBlockProcessNumbered"/>
    <dgm:cxn modelId="{1ADEB17E-FFF4-493D-8D8E-F1E3CBFDACBA}" type="presParOf" srcId="{A714DC5E-4019-47E1-9D84-960271F7FE6E}" destId="{0A8F0032-7B7F-45B5-A6DA-789AED1BDACD}" srcOrd="0" destOrd="0" presId="urn:microsoft.com/office/officeart/2016/7/layout/LinearBlockProcessNumbered"/>
    <dgm:cxn modelId="{22A955CB-3192-4668-AA62-584B59F8376D}" type="presParOf" srcId="{A714DC5E-4019-47E1-9D84-960271F7FE6E}" destId="{AFD12E84-10DC-4593-AB5C-E2F5BC0ADB90}" srcOrd="1" destOrd="0" presId="urn:microsoft.com/office/officeart/2016/7/layout/LinearBlockProcessNumbered"/>
    <dgm:cxn modelId="{21EB5BE2-5D17-4B04-829B-E0DEA309C7CF}" type="presParOf" srcId="{A714DC5E-4019-47E1-9D84-960271F7FE6E}" destId="{C4F9AB75-DC95-4085-825E-1BE7BDDF5C95}" srcOrd="2" destOrd="0" presId="urn:microsoft.com/office/officeart/2016/7/layout/LinearBlockProcessNumbered"/>
    <dgm:cxn modelId="{25C7ED9D-7B42-41EF-BC24-44B0DB24A767}" type="presParOf" srcId="{8C55678F-E125-4EAC-A967-C1ADD71BD113}" destId="{B52284B8-E333-40BD-8CEE-EE541876373A}" srcOrd="3" destOrd="0" presId="urn:microsoft.com/office/officeart/2016/7/layout/LinearBlockProcessNumbered"/>
    <dgm:cxn modelId="{A31FEAE1-FDE2-4376-8BC6-402771E7B519}" type="presParOf" srcId="{8C55678F-E125-4EAC-A967-C1ADD71BD113}" destId="{BF793CC7-1332-48DD-84FF-215D918C86F1}" srcOrd="4" destOrd="0" presId="urn:microsoft.com/office/officeart/2016/7/layout/LinearBlockProcessNumbered"/>
    <dgm:cxn modelId="{AAFD87FC-B070-429A-A6D5-62C9256E608A}" type="presParOf" srcId="{BF793CC7-1332-48DD-84FF-215D918C86F1}" destId="{40B8BB6A-062D-4836-86BA-89976CDB5300}" srcOrd="0" destOrd="0" presId="urn:microsoft.com/office/officeart/2016/7/layout/LinearBlockProcessNumbered"/>
    <dgm:cxn modelId="{39FB238C-D243-4641-B4AD-938369724437}" type="presParOf" srcId="{BF793CC7-1332-48DD-84FF-215D918C86F1}" destId="{0E262C3A-6CD6-4DB5-9154-1640DF956351}" srcOrd="1" destOrd="0" presId="urn:microsoft.com/office/officeart/2016/7/layout/LinearBlockProcessNumbered"/>
    <dgm:cxn modelId="{0F3910C6-7E16-493E-A592-A6A3B0D3BF9A}" type="presParOf" srcId="{BF793CC7-1332-48DD-84FF-215D918C86F1}" destId="{1DF53B1D-3067-425E-BDE6-1A4B517E882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3CACD-A035-4A21-8B0D-8E07BD7A4918}">
      <dsp:nvSpPr>
        <dsp:cNvPr id="0" name=""/>
        <dsp:cNvSpPr/>
      </dsp:nvSpPr>
      <dsp:spPr>
        <a:xfrm>
          <a:off x="0" y="0"/>
          <a:ext cx="3139941" cy="3202844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0" rIns="310156" bIns="330200" numCol="1" spcCol="1270" rtlCol="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noProof="0" dirty="0" smtClean="0"/>
            <a:t>User-typed tasks and optional due dates selected from the calendar.</a:t>
          </a:r>
          <a:endParaRPr lang="tr" sz="2200" kern="1200" noProof="0" dirty="0"/>
        </a:p>
      </dsp:txBody>
      <dsp:txXfrm>
        <a:off x="0" y="1281137"/>
        <a:ext cx="3139941" cy="1921706"/>
      </dsp:txXfrm>
    </dsp:sp>
    <dsp:sp modelId="{4CA525E6-A60E-4EE3-822B-649B62D69C74}">
      <dsp:nvSpPr>
        <dsp:cNvPr id="0" name=""/>
        <dsp:cNvSpPr/>
      </dsp:nvSpPr>
      <dsp:spPr>
        <a:xfrm>
          <a:off x="7306" y="0"/>
          <a:ext cx="3139941" cy="1281137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165100" rIns="310156" bIns="165100" numCol="1" spcCol="1270" rtlCol="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" sz="3000" b="0" kern="1200" noProof="0" dirty="0" smtClean="0"/>
            <a:t>1-INPUT</a:t>
          </a:r>
          <a:endParaRPr lang="tr" sz="3000" b="0" kern="1200" noProof="0" dirty="0"/>
        </a:p>
      </dsp:txBody>
      <dsp:txXfrm>
        <a:off x="7306" y="0"/>
        <a:ext cx="3139941" cy="1281137"/>
      </dsp:txXfrm>
    </dsp:sp>
    <dsp:sp modelId="{0A8F0032-7B7F-45B5-A6DA-789AED1BDACD}">
      <dsp:nvSpPr>
        <dsp:cNvPr id="0" name=""/>
        <dsp:cNvSpPr/>
      </dsp:nvSpPr>
      <dsp:spPr>
        <a:xfrm>
          <a:off x="3410030" y="0"/>
          <a:ext cx="3139941" cy="3202844"/>
        </a:xfrm>
        <a:prstGeom prst="rect">
          <a:avLst/>
        </a:prstGeom>
        <a:solidFill>
          <a:srgbClr val="CD98A8"/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0" rIns="310156" bIns="330200" numCol="1" spcCol="1270" rtlCol="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noProof="0" dirty="0" smtClean="0"/>
            <a:t>The application formats the task, adds it to the list, and manages the data.</a:t>
          </a:r>
          <a:endParaRPr lang="tr" sz="2200" kern="1200" noProof="0" dirty="0"/>
        </a:p>
      </dsp:txBody>
      <dsp:txXfrm>
        <a:off x="3410030" y="1281137"/>
        <a:ext cx="3139941" cy="1921706"/>
      </dsp:txXfrm>
    </dsp:sp>
    <dsp:sp modelId="{AFD12E84-10DC-4593-AB5C-E2F5BC0ADB90}">
      <dsp:nvSpPr>
        <dsp:cNvPr id="0" name=""/>
        <dsp:cNvSpPr/>
      </dsp:nvSpPr>
      <dsp:spPr>
        <a:xfrm>
          <a:off x="3440770" y="0"/>
          <a:ext cx="2749647" cy="1087634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165100" rIns="310156" bIns="165100" numCol="1" spcCol="1270" rtlCol="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" sz="3000" kern="1200" noProof="0" dirty="0" smtClean="0"/>
            <a:t> 2-PROCESS </a:t>
          </a:r>
          <a:endParaRPr lang="tr" sz="3000" kern="1200" noProof="0" dirty="0"/>
        </a:p>
      </dsp:txBody>
      <dsp:txXfrm>
        <a:off x="3440770" y="0"/>
        <a:ext cx="2749647" cy="1087634"/>
      </dsp:txXfrm>
    </dsp:sp>
    <dsp:sp modelId="{40B8BB6A-062D-4836-86BA-89976CDB5300}">
      <dsp:nvSpPr>
        <dsp:cNvPr id="0" name=""/>
        <dsp:cNvSpPr/>
      </dsp:nvSpPr>
      <dsp:spPr>
        <a:xfrm>
          <a:off x="6783825" y="0"/>
          <a:ext cx="3139941" cy="3202844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0" rIns="310156" bIns="330200" numCol="1" spcCol="1270" rtlCol="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noProof="0" dirty="0" smtClean="0"/>
            <a:t>A persistent task list, displayed in the app and saved instantly to tasks.txt.</a:t>
          </a:r>
          <a:endParaRPr lang="tr" sz="2200" kern="1200" noProof="0" dirty="0"/>
        </a:p>
      </dsp:txBody>
      <dsp:txXfrm>
        <a:off x="6783825" y="1281137"/>
        <a:ext cx="3139941" cy="1921706"/>
      </dsp:txXfrm>
    </dsp:sp>
    <dsp:sp modelId="{0E262C3A-6CD6-4DB5-9154-1640DF956351}">
      <dsp:nvSpPr>
        <dsp:cNvPr id="0" name=""/>
        <dsp:cNvSpPr/>
      </dsp:nvSpPr>
      <dsp:spPr>
        <a:xfrm>
          <a:off x="6636759" y="0"/>
          <a:ext cx="3139941" cy="1281137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165100" rIns="310156" bIns="165100" numCol="1" spcCol="1270" rtlCol="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" sz="3000" kern="1200" noProof="0" dirty="0" smtClean="0"/>
            <a:t>  3-OUTPUT</a:t>
          </a:r>
          <a:endParaRPr lang="tr" sz="3000" kern="1200" noProof="0" dirty="0"/>
        </a:p>
      </dsp:txBody>
      <dsp:txXfrm>
        <a:off x="6636759" y="0"/>
        <a:ext cx="3139941" cy="1281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Numaralandırılmış Doğrusal Blok İşlemi"/>
  <dgm:desc val="İlerlemeyi, zaman çizelgesini, görevdeki sıralı adımları, işlemi veya iş akışını göstermek ya da hareketi veya yönü vurgulamak için kullanılır. Bir işlemin adımlarını göstermek için otomatik sayılar eklenmiştir. Düzey 1 metin ve Düzey 2 metnin her ikisi de dikdörtgen içinde gösterilir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5DB189-3CC7-4A0D-AF56-61110F474134}" type="datetime1">
              <a:rPr lang="tr-TR" smtClean="0"/>
              <a:t>3.11.2025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DE9C08-331C-4112-8E03-5254D40FC546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91549-43BF-425A-AF25-752620192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02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91549-43BF-425A-AF25-752620192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08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91549-43BF-425A-AF25-752620192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45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91549-43BF-425A-AF25-752620192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04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91549-43BF-425A-AF25-752620192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458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B91549-43BF-425A-AF25-75262019208C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36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751013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751013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 noProof="0" smtClean="0"/>
              <a:t>Asıl alt başlık stilini düzenlemek için tıklayın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897C35-3C03-4601-B39A-E8EA087ECCDD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sı İçeren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4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1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4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pPr rtl="0"/>
            <a:r>
              <a:rPr lang="tr-TR" noProof="0" smtClean="0"/>
              <a:t>Resim eklemek için simgeyi tıklatın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414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1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4C9A8F-426A-4878-8B98-07E4AD5BB664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3" y="609602"/>
            <a:ext cx="9905998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2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9D0D4B-E079-41E3-9157-4285E729AB3D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etin Kutusu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tr-TR" sz="8000" noProof="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Metin Kutusu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tr-TR" sz="8000" noProof="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10" name="Metin Yer Tutucusu 9"/>
          <p:cNvSpPr>
            <a:spLocks noGrp="1"/>
          </p:cNvSpPr>
          <p:nvPr>
            <p:ph type="body" sz="quarter" idx="13"/>
          </p:nvPr>
        </p:nvSpPr>
        <p:spPr>
          <a:xfrm>
            <a:off x="1674813" y="3352801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6" indent="0">
              <a:buFontTx/>
              <a:buNone/>
              <a:defRPr/>
            </a:lvl2pPr>
            <a:lvl3pPr marL="914411" indent="0">
              <a:buFontTx/>
              <a:buNone/>
              <a:defRPr/>
            </a:lvl3pPr>
            <a:lvl4pPr marL="1371617" indent="0">
              <a:buFontTx/>
              <a:buNone/>
              <a:defRPr/>
            </a:lvl4pPr>
            <a:lvl5pPr marL="1828823" indent="0">
              <a:buFontTx/>
              <a:buNone/>
              <a:defRPr/>
            </a:lvl5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2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tr-TR" noProof="0" smtClean="0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DC1486-04D8-4FA6-B416-195EE7D4DF10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2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tr-TR" noProof="0" smtClean="0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5DFFB-0B35-4C87-B221-BFF51014C311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Ad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etin Kutusu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tr-TR" sz="8000" noProof="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Metin Kutusu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tr-TR" sz="8000" noProof="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10" name="Metin Yer Tutucusu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tr-TR" noProof="0" smtClean="0"/>
              <a:t>Asıl metin stillerini düzenle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2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CF3286-6161-4782-B053-1146F5956BBB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veya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10" name="Metin Yer Tutucusu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tr-TR" noProof="0" smtClean="0"/>
              <a:t>Asıl metin stillerini düzenle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2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54B0E2-DA1D-4BDE-9DE2-3A2E2A20DF95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E27C66-9F9E-4C19-B392-93399C671AEF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836898" y="609600"/>
            <a:ext cx="2210514" cy="5181601"/>
          </a:xfrm>
        </p:spPr>
        <p:txBody>
          <a:bodyPr vert="eaVert"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41412" y="609601"/>
            <a:ext cx="7543801" cy="5181600"/>
          </a:xfrm>
        </p:spPr>
        <p:txBody>
          <a:bodyPr vert="eaVert" rtlCol="0" anchor="t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B9F628-93C5-4407-9C2D-017426DA282E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1B7DD3-E6D8-4AA8-BAE3-BC5271D746ED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51014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2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6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CC1F8B-BD3A-43A0-B41F-76FD8F120763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141412" y="2667000"/>
            <a:ext cx="4876800" cy="3124201"/>
          </a:xfrm>
        </p:spPr>
        <p:txBody>
          <a:bodyPr rtlCol="0"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0612" y="2667001"/>
            <a:ext cx="4876800" cy="3124200"/>
          </a:xfrm>
        </p:spPr>
        <p:txBody>
          <a:bodyPr rtlCol="0"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3C5BAD-D403-41B1-9C0C-D08EF0163CD2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141412" y="3243263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43132" y="2667000"/>
            <a:ext cx="460428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0612" y="3243263"/>
            <a:ext cx="4876802" cy="2547937"/>
          </a:xfrm>
        </p:spPr>
        <p:txBody>
          <a:bodyPr rtlCol="0" anchor="t"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BD1B42-5974-4320-92A7-8F6C2500E7F0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C6EB1A-29C5-4385-B990-BD076AD2365E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BB657F-E67D-4B71-AF07-19E865A76F5F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2" y="1600200"/>
            <a:ext cx="3549122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03811" y="609601"/>
            <a:ext cx="5943602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1401"/>
            </a:lvl6pPr>
            <a:lvl7pPr>
              <a:defRPr sz="1401"/>
            </a:lvl7pPr>
            <a:lvl8pPr>
              <a:defRPr sz="1401"/>
            </a:lvl8pPr>
            <a:lvl9pPr>
              <a:defRPr sz="140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412" y="2971800"/>
            <a:ext cx="3549122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372306-DB1C-493C-9FA8-17BC3AE705BD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sı İçeren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2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14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7433734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6" indent="0">
              <a:buNone/>
              <a:defRPr sz="1600"/>
            </a:lvl2pPr>
            <a:lvl3pPr marL="914411" indent="0">
              <a:buNone/>
              <a:defRPr sz="1600"/>
            </a:lvl3pPr>
            <a:lvl4pPr marL="1371617" indent="0">
              <a:buNone/>
              <a:defRPr sz="1600"/>
            </a:lvl4pPr>
            <a:lvl5pPr marL="1828823" indent="0">
              <a:buNone/>
              <a:defRPr sz="1600"/>
            </a:lvl5pPr>
            <a:lvl6pPr marL="2286029" indent="0">
              <a:buNone/>
              <a:defRPr sz="1600"/>
            </a:lvl6pPr>
            <a:lvl7pPr marL="2743234" indent="0">
              <a:buNone/>
              <a:defRPr sz="1600"/>
            </a:lvl7pPr>
            <a:lvl8pPr marL="3200440" indent="0">
              <a:buNone/>
              <a:defRPr sz="1600"/>
            </a:lvl8pPr>
            <a:lvl9pPr marL="3657646" indent="0">
              <a:buNone/>
              <a:defRPr sz="1600"/>
            </a:lvl9pPr>
          </a:lstStyle>
          <a:p>
            <a:pPr rtl="0"/>
            <a:r>
              <a:rPr lang="tr-TR" noProof="0" smtClean="0"/>
              <a:t>Resim eklemek için simgeyi tıklatın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2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1"/>
            </a:lvl1pPr>
            <a:lvl2pPr marL="457206" indent="0">
              <a:buNone/>
              <a:defRPr sz="1200"/>
            </a:lvl2pPr>
            <a:lvl3pPr marL="914411" indent="0">
              <a:buNone/>
              <a:defRPr sz="1001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6399212" y="5883276"/>
            <a:ext cx="914400" cy="365125"/>
          </a:xfrm>
        </p:spPr>
        <p:txBody>
          <a:bodyPr rtlCol="0"/>
          <a:lstStyle/>
          <a:p>
            <a:pPr rtl="0"/>
            <a:fld id="{64372CB2-7868-4F63-ADB3-B724C15D1EE2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1141412" y="5883276"/>
            <a:ext cx="5105401" cy="365125"/>
          </a:xfrm>
        </p:spPr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10742613" y="5883276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3" y="2667000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8837613" y="5883276"/>
            <a:ext cx="1600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576A3E13-E8E2-416C-A057-FC6B6433DDA8}" type="datetime1">
              <a:rPr lang="tr-TR" noProof="0" smtClean="0"/>
              <a:t>3.11.2025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141412" y="5883276"/>
            <a:ext cx="7543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514013" y="5883276"/>
            <a:ext cx="551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6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3" indent="-285753" algn="l" defTabSz="457206" rtl="0" eaLnBrk="1" latinLnBrk="0" hangingPunct="1">
        <a:spcBef>
          <a:spcPct val="20000"/>
        </a:spcBef>
        <a:spcAft>
          <a:spcPts val="601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9" indent="-285753" algn="l" defTabSz="457206" rtl="0" eaLnBrk="1" latinLnBrk="0" hangingPunct="1">
        <a:spcBef>
          <a:spcPct val="20000"/>
        </a:spcBef>
        <a:spcAft>
          <a:spcPts val="601"/>
        </a:spcAft>
        <a:buClr>
          <a:schemeClr val="tx1"/>
        </a:buClr>
        <a:buSzPct val="100000"/>
        <a:buFont typeface="Arial"/>
        <a:buChar char="•"/>
        <a:defRPr sz="1801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64" indent="-285753" algn="l" defTabSz="457206" rtl="0" eaLnBrk="1" latinLnBrk="0" hangingPunct="1">
        <a:spcBef>
          <a:spcPct val="20000"/>
        </a:spcBef>
        <a:spcAft>
          <a:spcPts val="601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70" indent="-171453" algn="l" defTabSz="457206" rtl="0" eaLnBrk="1" latinLnBrk="0" hangingPunct="1">
        <a:spcBef>
          <a:spcPct val="20000"/>
        </a:spcBef>
        <a:spcAft>
          <a:spcPts val="601"/>
        </a:spcAft>
        <a:buClr>
          <a:schemeClr val="tx1"/>
        </a:buClr>
        <a:buSzPct val="100000"/>
        <a:buFont typeface="Arial"/>
        <a:buChar char="•"/>
        <a:defRPr sz="1401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76" indent="-171453" algn="l" defTabSz="457206" rtl="0" eaLnBrk="1" latinLnBrk="0" hangingPunct="1">
        <a:spcBef>
          <a:spcPct val="20000"/>
        </a:spcBef>
        <a:spcAft>
          <a:spcPts val="601"/>
        </a:spcAft>
        <a:buClr>
          <a:schemeClr val="tx1"/>
        </a:buClr>
        <a:buSzPct val="100000"/>
        <a:buFont typeface="Arial"/>
        <a:buChar char="•"/>
        <a:defRPr sz="1401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32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38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44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49" indent="-228604" algn="l" defTabSz="457206" rtl="0" eaLnBrk="1" latinLnBrk="0" hangingPunct="1">
        <a:spcBef>
          <a:spcPct val="20000"/>
        </a:spcBef>
        <a:spcAft>
          <a:spcPts val="601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rgbClr val="959DCB"/>
            </a:gs>
            <a:gs pos="44000">
              <a:srgbClr val="9097C3"/>
            </a:gs>
            <a:gs pos="84000">
              <a:srgbClr val="F89894"/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İçerik Yer Tutucusu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22433" y="588436"/>
            <a:ext cx="6858001" cy="5681133"/>
          </a:xfrm>
        </p:spPr>
      </p:pic>
      <p:sp>
        <p:nvSpPr>
          <p:cNvPr id="20" name="Metin kutusu 19"/>
          <p:cNvSpPr txBox="1"/>
          <p:nvPr/>
        </p:nvSpPr>
        <p:spPr>
          <a:xfrm>
            <a:off x="9353549" y="4343400"/>
            <a:ext cx="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23" name="Resi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" y="338790"/>
            <a:ext cx="1990725" cy="476250"/>
          </a:xfrm>
          <a:prstGeom prst="rect">
            <a:avLst/>
          </a:prstGeom>
        </p:spPr>
      </p:pic>
      <p:sp>
        <p:nvSpPr>
          <p:cNvPr id="2" name="Metin kutusu 1"/>
          <p:cNvSpPr txBox="1"/>
          <p:nvPr/>
        </p:nvSpPr>
        <p:spPr>
          <a:xfrm>
            <a:off x="374121" y="1685925"/>
            <a:ext cx="5490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Name:</a:t>
            </a:r>
            <a:r>
              <a:rPr lang="en-US" dirty="0"/>
              <a:t> Study Organizer </a:t>
            </a:r>
            <a:endParaRPr lang="tr-TR" dirty="0" smtClean="0"/>
          </a:p>
          <a:p>
            <a:r>
              <a:rPr lang="en-US" b="1" dirty="0" smtClean="0"/>
              <a:t>Class</a:t>
            </a:r>
            <a:r>
              <a:rPr lang="en-US" b="1" dirty="0"/>
              <a:t>:</a:t>
            </a:r>
            <a:r>
              <a:rPr lang="en-US" dirty="0"/>
              <a:t> Advanced Programming with </a:t>
            </a:r>
            <a:r>
              <a:rPr lang="en-US" dirty="0" smtClean="0"/>
              <a:t>Python </a:t>
            </a:r>
            <a:r>
              <a:rPr lang="en-US" b="1" dirty="0"/>
              <a:t>Date:</a:t>
            </a:r>
            <a:r>
              <a:rPr lang="en-US" dirty="0"/>
              <a:t> November 4, 2025 </a:t>
            </a:r>
            <a:endParaRPr lang="tr-TR" dirty="0" smtClean="0"/>
          </a:p>
          <a:p>
            <a:r>
              <a:rPr lang="en-US" b="1" dirty="0" smtClean="0"/>
              <a:t>Section</a:t>
            </a:r>
            <a:r>
              <a:rPr lang="en-US" b="1" dirty="0"/>
              <a:t>:</a:t>
            </a:r>
            <a:r>
              <a:rPr lang="en-US" dirty="0"/>
              <a:t> Section </a:t>
            </a:r>
            <a:r>
              <a:rPr lang="en-US" dirty="0" smtClean="0"/>
              <a:t>2</a:t>
            </a:r>
            <a:endParaRPr lang="tr-TR" dirty="0" smtClean="0"/>
          </a:p>
          <a:p>
            <a:r>
              <a:rPr lang="en-US" b="1" dirty="0" smtClean="0"/>
              <a:t>Team</a:t>
            </a:r>
            <a:r>
              <a:rPr lang="en-US" b="1" dirty="0"/>
              <a:t>:</a:t>
            </a:r>
            <a:r>
              <a:rPr lang="en-US" dirty="0"/>
              <a:t> Group 13</a:t>
            </a:r>
            <a:endParaRPr lang="tr-TR" dirty="0"/>
          </a:p>
        </p:txBody>
      </p:sp>
      <p:sp>
        <p:nvSpPr>
          <p:cNvPr id="3" name="Metin kutusu 2"/>
          <p:cNvSpPr txBox="1"/>
          <p:nvPr/>
        </p:nvSpPr>
        <p:spPr>
          <a:xfrm>
            <a:off x="374121" y="612457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Presented by:</a:t>
            </a:r>
            <a:r>
              <a:rPr lang="en-US" dirty="0"/>
              <a:t> </a:t>
            </a:r>
            <a:r>
              <a:rPr lang="tr-TR" dirty="0" smtClean="0"/>
              <a:t>Kadir Güven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744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rgbClr val="959DCB"/>
            </a:gs>
            <a:gs pos="55000">
              <a:srgbClr val="9097C3"/>
            </a:gs>
            <a:gs pos="89000">
              <a:srgbClr val="F89894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3125" r="3125" b="3125"/>
          <a:stretch/>
        </p:blipFill>
        <p:spPr>
          <a:xfrm>
            <a:off x="333937" y="2339037"/>
            <a:ext cx="2052000" cy="2565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/>
        </p:blipFill>
        <p:spPr>
          <a:xfrm>
            <a:off x="7464043" y="2339037"/>
            <a:ext cx="2052000" cy="25650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4" t="3268" r="15864" b="2983"/>
          <a:stretch/>
        </p:blipFill>
        <p:spPr>
          <a:xfrm>
            <a:off x="5087341" y="2339037"/>
            <a:ext cx="2052000" cy="25650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>
            <a:off x="2710639" y="2339037"/>
            <a:ext cx="2052000" cy="2565000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0" y="9544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 err="1" smtClean="0"/>
              <a:t>Our</a:t>
            </a:r>
            <a:r>
              <a:rPr lang="tr-TR" sz="2800" b="1" dirty="0" smtClean="0"/>
              <a:t> Team - </a:t>
            </a:r>
            <a:r>
              <a:rPr lang="tr-TR" sz="2800" b="1" dirty="0" err="1" smtClean="0"/>
              <a:t>Group</a:t>
            </a:r>
            <a:r>
              <a:rPr lang="tr-TR" sz="2800" b="1" dirty="0" smtClean="0"/>
              <a:t> 13</a:t>
            </a:r>
            <a:r>
              <a:rPr lang="tr-TR" sz="2800" dirty="0" smtClean="0"/>
              <a:t> </a:t>
            </a:r>
            <a:endParaRPr lang="tr-TR" sz="2800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333937" y="5027258"/>
            <a:ext cx="20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Ertuğrul Doğan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2641059" y="5020534"/>
            <a:ext cx="20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   İlyas Güney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5073991" y="5050559"/>
            <a:ext cx="20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Görkem Veysel Göksu</a:t>
            </a:r>
            <a:endParaRPr lang="tr-TR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7506923" y="5050559"/>
            <a:ext cx="20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Kadir Güven</a:t>
            </a:r>
            <a:endParaRPr lang="tr-TR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9726639" y="5013517"/>
            <a:ext cx="20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Cemal Batuhan Baş</a:t>
            </a:r>
            <a:endParaRPr lang="tr-TR" dirty="0"/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r="4039"/>
          <a:stretch/>
        </p:blipFill>
        <p:spPr>
          <a:xfrm>
            <a:off x="9787896" y="2339037"/>
            <a:ext cx="2052000" cy="2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3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rgbClr val="959DCB"/>
            </a:gs>
            <a:gs pos="55000">
              <a:srgbClr val="9097C3"/>
            </a:gs>
            <a:gs pos="89000">
              <a:srgbClr val="F89894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İçerik Yer Tutucusu 2" descr="Numaralandırılmış doğrusal blok işlemi SmartArt">
            <a:extLst>
              <a:ext uri="{FF2B5EF4-FFF2-40B4-BE49-F238E27FC236}">
                <a16:creationId xmlns:a16="http://schemas.microsoft.com/office/drawing/2014/main" id="{9FC21ECF-53A9-434C-8CAC-B993956A1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135110"/>
              </p:ext>
            </p:extLst>
          </p:nvPr>
        </p:nvGraphicFramePr>
        <p:xfrm>
          <a:off x="1116000" y="1062000"/>
          <a:ext cx="9923767" cy="320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Metin kutusu 4"/>
          <p:cNvSpPr txBox="1"/>
          <p:nvPr/>
        </p:nvSpPr>
        <p:spPr>
          <a:xfrm>
            <a:off x="822701" y="4779034"/>
            <a:ext cx="10867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 </a:t>
            </a:r>
            <a:r>
              <a:rPr lang="en-US" sz="2400" dirty="0" smtClean="0"/>
              <a:t>We </a:t>
            </a:r>
            <a:r>
              <a:rPr lang="en-US" sz="2400" dirty="0"/>
              <a:t>built a 'Study </a:t>
            </a:r>
            <a:r>
              <a:rPr lang="en-US" sz="2400" dirty="0" smtClean="0"/>
              <a:t>Organizer‘</a:t>
            </a:r>
            <a:r>
              <a:rPr lang="tr-TR" sz="2400" dirty="0" smtClean="0"/>
              <a:t> program.</a:t>
            </a:r>
            <a:r>
              <a:rPr lang="en-US" sz="2400" dirty="0" smtClean="0"/>
              <a:t> </a:t>
            </a:r>
            <a:r>
              <a:rPr lang="en-US" sz="2400" dirty="0"/>
              <a:t>The </a:t>
            </a:r>
            <a:r>
              <a:rPr lang="en-US" sz="2400" b="1" dirty="0"/>
              <a:t>input</a:t>
            </a:r>
            <a:r>
              <a:rPr lang="en-US" sz="2400" dirty="0"/>
              <a:t> is a task, with an optional due date from a calendar, and the </a:t>
            </a:r>
            <a:r>
              <a:rPr lang="en-US" sz="2400" b="1" dirty="0"/>
              <a:t>output</a:t>
            </a:r>
            <a:r>
              <a:rPr lang="en-US" sz="2400" dirty="0"/>
              <a:t> is a persistent task list, saved instantly to a local file.</a:t>
            </a:r>
            <a:endParaRPr lang="tr-TR" sz="2400" dirty="0"/>
          </a:p>
        </p:txBody>
      </p:sp>
      <p:sp>
        <p:nvSpPr>
          <p:cNvPr id="6" name="Metin kutusu 5"/>
          <p:cNvSpPr txBox="1"/>
          <p:nvPr/>
        </p:nvSpPr>
        <p:spPr>
          <a:xfrm>
            <a:off x="496169" y="281685"/>
            <a:ext cx="967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/>
              <a:t>What</a:t>
            </a:r>
            <a:r>
              <a:rPr lang="tr-TR" sz="2800" b="1" dirty="0"/>
              <a:t> </a:t>
            </a:r>
            <a:r>
              <a:rPr lang="tr-TR" sz="2800" b="1" dirty="0" err="1"/>
              <a:t>Did</a:t>
            </a:r>
            <a:r>
              <a:rPr lang="tr-TR" sz="2800" b="1" dirty="0"/>
              <a:t> </a:t>
            </a:r>
            <a:r>
              <a:rPr lang="tr-TR" sz="2800" b="1" dirty="0" err="1"/>
              <a:t>We</a:t>
            </a:r>
            <a:r>
              <a:rPr lang="tr-TR" sz="2800" b="1" dirty="0"/>
              <a:t> </a:t>
            </a:r>
            <a:r>
              <a:rPr lang="tr-TR" sz="2800" b="1" dirty="0" err="1"/>
              <a:t>Build</a:t>
            </a:r>
            <a:r>
              <a:rPr lang="tr-TR" sz="28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712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rgbClr val="959DCB"/>
            </a:gs>
            <a:gs pos="55000">
              <a:srgbClr val="9097C3"/>
            </a:gs>
            <a:gs pos="89000">
              <a:srgbClr val="F89894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>
          <a:xfrm>
            <a:off x="333597" y="294041"/>
            <a:ext cx="461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/>
              <a:t>How </a:t>
            </a:r>
            <a:r>
              <a:rPr lang="tr-TR" sz="2800" b="1" dirty="0" err="1" smtClean="0"/>
              <a:t>Slide</a:t>
            </a:r>
            <a:r>
              <a:rPr lang="tr-TR" sz="2800" b="1" dirty="0" smtClean="0"/>
              <a:t> 1:  </a:t>
            </a:r>
            <a:r>
              <a:rPr lang="tr-TR" sz="2800" b="1" dirty="0" err="1" smtClean="0"/>
              <a:t>The</a:t>
            </a:r>
            <a:r>
              <a:rPr lang="tr-TR" sz="2800" b="1" dirty="0" smtClean="0"/>
              <a:t> GUI</a:t>
            </a:r>
            <a:endParaRPr lang="tr-TR" sz="2800" b="1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691208" y="946104"/>
            <a:ext cx="6303568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GUI Development: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tkinter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’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library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create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main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application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window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Widget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dirty="0"/>
              <a:t> </a:t>
            </a:r>
            <a:r>
              <a:rPr lang="tr-TR" altLang="tr-TR" b="1" dirty="0" smtClean="0"/>
              <a:t>‘</a:t>
            </a:r>
            <a:r>
              <a:rPr lang="tr-TR" altLang="tr-TR" b="1" dirty="0" err="1" smtClean="0">
                <a:latin typeface="Arial Unicode MS"/>
              </a:rPr>
              <a:t>tk.Entry</a:t>
            </a:r>
            <a:r>
              <a:rPr lang="tr-TR" altLang="tr-TR" b="1" dirty="0" smtClean="0">
                <a:latin typeface="Arial Unicode MS"/>
              </a:rPr>
              <a:t>’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get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text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input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from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user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‘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tk.Listbox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’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display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saved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tasks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Handling: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tk.Button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’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trigger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functions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when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clicked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command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add_task</a:t>
            </a:r>
            <a:r>
              <a:rPr lang="tr-TR" altLang="tr-TR" b="1" dirty="0" smtClean="0">
                <a:latin typeface="Arial Unicode MS"/>
              </a:rPr>
              <a:t>’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parameter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links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button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its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Python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function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 Feedback: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messagebox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module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show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warnings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user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Application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Lifecycle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window.mainloop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()’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command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5"/>
          <a:stretch/>
        </p:blipFill>
        <p:spPr>
          <a:xfrm>
            <a:off x="209891" y="1103712"/>
            <a:ext cx="5081827" cy="48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59DCB"/>
            </a:gs>
            <a:gs pos="15000">
              <a:srgbClr val="EF9898"/>
            </a:gs>
            <a:gs pos="71000">
              <a:srgbClr val="A2C2DF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45889" y="453358"/>
            <a:ext cx="736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How </a:t>
            </a:r>
            <a:r>
              <a:rPr lang="tr-TR" sz="2800" b="1" dirty="0" err="1"/>
              <a:t>Slide</a:t>
            </a:r>
            <a:r>
              <a:rPr lang="tr-TR" sz="2800" b="1" dirty="0"/>
              <a:t> </a:t>
            </a:r>
            <a:r>
              <a:rPr lang="tr-TR" sz="2800" b="1" dirty="0" smtClean="0"/>
              <a:t>2:  Data </a:t>
            </a:r>
            <a:r>
              <a:rPr lang="tr-TR" sz="2800" b="1" dirty="0" err="1"/>
              <a:t>Persistence</a:t>
            </a:r>
            <a:r>
              <a:rPr lang="tr-TR" sz="2800" b="1" dirty="0"/>
              <a:t> &amp; File I/O</a:t>
            </a:r>
            <a:endParaRPr lang="tr-TR" sz="2800" b="1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614696" y="1890824"/>
            <a:ext cx="6362151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I/O: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with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open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()’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for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safe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file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handling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which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automatically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closes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file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even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if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errors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occur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Persistence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in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file in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overwrite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Standard Library (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os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module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check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if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file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exists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Prevention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os.path.exists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()’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check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prevents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app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from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crashing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with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FileNotFoundError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on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its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first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launch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Resim 12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5" b="11332"/>
          <a:stretch/>
        </p:blipFill>
        <p:spPr>
          <a:xfrm>
            <a:off x="245889" y="1790932"/>
            <a:ext cx="5083200" cy="37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rgbClr val="A2C2DF"/>
            </a:gs>
            <a:gs pos="68000">
              <a:srgbClr val="DFEAF4"/>
            </a:gs>
            <a:gs pos="89000">
              <a:srgbClr val="DFEAF4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537882" y="361149"/>
            <a:ext cx="735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How </a:t>
            </a:r>
            <a:r>
              <a:rPr lang="tr-TR" sz="2800" b="1" dirty="0" err="1"/>
              <a:t>Slide</a:t>
            </a:r>
            <a:r>
              <a:rPr lang="tr-TR" sz="2800" b="1" dirty="0"/>
              <a:t> 3</a:t>
            </a:r>
            <a:r>
              <a:rPr lang="tr-TR" sz="2800" b="1" dirty="0" smtClean="0"/>
              <a:t>: </a:t>
            </a:r>
            <a:r>
              <a:rPr lang="tr-TR" sz="2800" b="1" dirty="0" err="1"/>
              <a:t>Novelty</a:t>
            </a:r>
            <a:r>
              <a:rPr lang="tr-TR" sz="2800" b="1" dirty="0"/>
              <a:t> (</a:t>
            </a:r>
            <a:r>
              <a:rPr lang="tr-TR" sz="2800" b="1" dirty="0" err="1"/>
              <a:t>External</a:t>
            </a:r>
            <a:r>
              <a:rPr lang="tr-TR" sz="2800" b="1" dirty="0"/>
              <a:t> Library)</a:t>
            </a:r>
            <a:r>
              <a:rPr lang="tr-TR" sz="2800" b="1" dirty="0" smtClean="0"/>
              <a:t> </a:t>
            </a:r>
            <a:endParaRPr lang="tr-TR" sz="2800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315198" y="1572175"/>
            <a:ext cx="448747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External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Library: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external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tkcalendar</a:t>
            </a:r>
            <a:r>
              <a:rPr lang="tr-TR" altLang="tr-TR" b="1" dirty="0" smtClean="0">
                <a:latin typeface="Arial Unicode MS"/>
              </a:rPr>
              <a:t>’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library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add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extra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functionality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date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selection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Widget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Integration: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Calendar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wid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get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was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created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959DCB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integrated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with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 Unicode MS"/>
              </a:rPr>
              <a:t>add_task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func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tion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rgbClr val="8BB2D5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Dy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namic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GUI: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rgbClr val="8BB2D5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calendar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dynamically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shown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hidden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pressing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button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Formatting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rgbClr val="8BB2D5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date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" panose="020B0604020202020204" pitchFamily="34" charset="0"/>
              </a:rPr>
              <a:t>‘</a:t>
            </a:r>
            <a:r>
              <a:rPr kumimoji="0" lang="tr-TR" altLang="tr-TR" b="1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  <a:latin typeface="Arial Unicode MS"/>
              </a:rPr>
              <a:t>cal.get_date</a:t>
            </a:r>
            <a:r>
              <a:rPr kumimoji="0" lang="tr-TR" altLang="tr-TR" b="1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  <a:latin typeface="Arial Unicode MS"/>
              </a:rPr>
              <a:t>()’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is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formatted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and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added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to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the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task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 </a:t>
            </a:r>
            <a:r>
              <a:rPr kumimoji="0" lang="tr-TR" altLang="tr-TR" b="0" i="0" u="none" strike="noStrike" cap="none" normalizeH="0" baseline="0" dirty="0" err="1" smtClean="0">
                <a:ln>
                  <a:noFill/>
                </a:ln>
                <a:solidFill>
                  <a:srgbClr val="8BB2D5"/>
                </a:solidFill>
                <a:effectLst/>
              </a:rPr>
              <a:t>string</a:t>
            </a:r>
            <a:r>
              <a:rPr kumimoji="0" lang="tr-TR" altLang="tr-TR" b="0" i="0" u="none" strike="noStrike" cap="none" normalizeH="0" baseline="0" dirty="0" smtClean="0">
                <a:ln>
                  <a:noFill/>
                </a:ln>
                <a:solidFill>
                  <a:srgbClr val="8BB2D5"/>
                </a:solidFill>
                <a:effectLst/>
              </a:rPr>
              <a:t>.</a:t>
            </a: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rgbClr val="8BB2D5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0" y="1231691"/>
            <a:ext cx="7043658" cy="48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rgbClr val="A2C2DF"/>
            </a:gs>
            <a:gs pos="68000">
              <a:srgbClr val="DFEAF4"/>
            </a:gs>
            <a:gs pos="89000">
              <a:srgbClr val="DFEAF4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276625" y="315045"/>
            <a:ext cx="774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/>
              <a:t>Summary</a:t>
            </a:r>
            <a:r>
              <a:rPr lang="tr-TR" sz="2800" b="1" dirty="0"/>
              <a:t> of </a:t>
            </a:r>
            <a:r>
              <a:rPr lang="tr-TR" sz="2800" b="1" dirty="0" err="1"/>
              <a:t>Topics</a:t>
            </a:r>
            <a:r>
              <a:rPr lang="tr-TR" sz="2800" b="1" dirty="0"/>
              <a:t> </a:t>
            </a:r>
            <a:r>
              <a:rPr lang="tr-TR" sz="2800" b="1" dirty="0" err="1" smtClean="0"/>
              <a:t>Covered</a:t>
            </a:r>
            <a:r>
              <a:rPr lang="tr-TR" sz="2800" b="1" dirty="0" smtClean="0"/>
              <a:t> &amp; </a:t>
            </a:r>
            <a:r>
              <a:rPr lang="tr-TR" sz="2800" b="1" dirty="0" err="1" smtClean="0"/>
              <a:t>Interface</a:t>
            </a:r>
            <a:endParaRPr lang="tr-TR" sz="2800" b="1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5" y="1191464"/>
            <a:ext cx="7201810" cy="447938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31" y="661530"/>
            <a:ext cx="3488814" cy="56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2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rgbClr val="A2C2DF"/>
            </a:gs>
            <a:gs pos="55000">
              <a:srgbClr val="CBDDED"/>
            </a:gs>
            <a:gs pos="89000">
              <a:srgbClr val="DFEAF4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4" y="0"/>
            <a:ext cx="12256394" cy="6858000"/>
          </a:xfrm>
          <a:prstGeom prst="rect">
            <a:avLst/>
          </a:prstGeom>
          <a:solidFill>
            <a:srgbClr val="AEC9E2"/>
          </a:solidFill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7" y="338790"/>
            <a:ext cx="1990725" cy="476250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145997" y="1153830"/>
            <a:ext cx="4556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Ertuğrul Doğan:  </a:t>
            </a:r>
            <a:r>
              <a:rPr lang="tr-TR" b="1" dirty="0"/>
              <a:t>Presentation Designer</a:t>
            </a:r>
            <a:endParaRPr lang="tr-TR" b="1" dirty="0" smtClean="0"/>
          </a:p>
          <a:p>
            <a:endParaRPr lang="tr-TR" dirty="0"/>
          </a:p>
          <a:p>
            <a:r>
              <a:rPr lang="tr-TR" dirty="0" smtClean="0"/>
              <a:t>İlyas </a:t>
            </a:r>
            <a:r>
              <a:rPr lang="tr-TR" dirty="0"/>
              <a:t>Güney:  </a:t>
            </a:r>
            <a:r>
              <a:rPr lang="tr-TR" b="1" dirty="0" err="1"/>
              <a:t>Code</a:t>
            </a:r>
            <a:r>
              <a:rPr lang="tr-TR" b="1" dirty="0"/>
              <a:t> Developer </a:t>
            </a:r>
            <a:endParaRPr lang="tr-TR" b="1" dirty="0" smtClean="0"/>
          </a:p>
          <a:p>
            <a:endParaRPr lang="tr-TR" dirty="0" smtClean="0"/>
          </a:p>
          <a:p>
            <a:r>
              <a:rPr lang="tr-TR" dirty="0"/>
              <a:t>Kadir Güven: 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 smtClean="0"/>
              <a:t>Presenter</a:t>
            </a:r>
            <a:endParaRPr lang="tr-TR" b="1" dirty="0"/>
          </a:p>
          <a:p>
            <a:endParaRPr lang="tr-TR" dirty="0" smtClean="0"/>
          </a:p>
          <a:p>
            <a:r>
              <a:rPr lang="tr-TR" dirty="0" smtClean="0"/>
              <a:t>Görkem Veysel </a:t>
            </a:r>
            <a:r>
              <a:rPr lang="tr-TR" dirty="0" err="1" smtClean="0"/>
              <a:t>Göksü</a:t>
            </a:r>
            <a:r>
              <a:rPr lang="tr-TR" dirty="0" smtClean="0"/>
              <a:t>:  </a:t>
            </a:r>
            <a:r>
              <a:rPr lang="tr-TR" b="1" dirty="0" err="1" smtClean="0"/>
              <a:t>Concept</a:t>
            </a:r>
            <a:r>
              <a:rPr lang="tr-TR" b="1" dirty="0" smtClean="0"/>
              <a:t> </a:t>
            </a:r>
            <a:r>
              <a:rPr lang="tr-TR" b="1" dirty="0" err="1" smtClean="0"/>
              <a:t>Finder</a:t>
            </a:r>
            <a:endParaRPr lang="tr-TR" b="1" dirty="0" smtClean="0"/>
          </a:p>
          <a:p>
            <a:endParaRPr lang="tr-TR" dirty="0" smtClean="0"/>
          </a:p>
          <a:p>
            <a:r>
              <a:rPr lang="tr-TR" dirty="0" smtClean="0"/>
              <a:t>Cemal Batuhan Baş:  </a:t>
            </a:r>
            <a:r>
              <a:rPr lang="tr-TR" b="1" dirty="0" err="1" smtClean="0"/>
              <a:t>Concept</a:t>
            </a:r>
            <a:r>
              <a:rPr lang="tr-TR" b="1" dirty="0" smtClean="0"/>
              <a:t> </a:t>
            </a:r>
            <a:r>
              <a:rPr lang="tr-TR" b="1" dirty="0" err="1"/>
              <a:t>Finder</a:t>
            </a:r>
            <a:endParaRPr lang="tr-TR" b="1" dirty="0" smtClean="0"/>
          </a:p>
          <a:p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63" y="4236336"/>
            <a:ext cx="2097100" cy="21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380_TF34100736.potx" id="{94F35091-4187-4955-B7CA-45895008D3AF}" vid="{C1AD69F5-526E-4409-AD58-3E32A902FE0C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8224B86687CAC04E89A4C1F0902EE088" ma:contentTypeVersion="5" ma:contentTypeDescription="Yeni belge oluşturun." ma:contentTypeScope="" ma:versionID="7e0102272674928a5447309100b07ac0">
  <xsd:schema xmlns:xsd="http://www.w3.org/2001/XMLSchema" xmlns:xs="http://www.w3.org/2001/XMLSchema" xmlns:p="http://schemas.microsoft.com/office/2006/metadata/properties" xmlns:ns3="61a40d30-92eb-4700-94ef-75cae53420d4" targetNamespace="http://schemas.microsoft.com/office/2006/metadata/properties" ma:root="true" ma:fieldsID="62f0d51b2f1f141bce36ebe958989386" ns3:_="">
    <xsd:import namespace="61a40d30-92eb-4700-94ef-75cae53420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40d30-92eb-4700-94ef-75cae53420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61a40d30-92eb-4700-94ef-75cae53420d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BEE5AE-D481-4624-BC34-4EB0E6127D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40d30-92eb-4700-94ef-75cae53420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485</Words>
  <Application>Microsoft Office PowerPoint</Application>
  <PresentationFormat>Geniş ekran</PresentationFormat>
  <Paragraphs>68</Paragraphs>
  <Slides>8</Slides>
  <Notes>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3" baseType="lpstr">
      <vt:lpstr>Arial</vt:lpstr>
      <vt:lpstr>Arial Unicode MS</vt:lpstr>
      <vt:lpstr>Calibri</vt:lpstr>
      <vt:lpstr>Century Gothic</vt:lpstr>
      <vt:lpstr>Ağ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2025-11-02T16:44:26Z</dcterms:created>
  <dcterms:modified xsi:type="dcterms:W3CDTF">2025-11-04T02:24:21Z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0x0101008224B86687CAC04E89A4C1F0902EE088</vt:lpwstr>
  </property>
</Properties>
</file>